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52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6" y="1246265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Introduction to the FIFA World Cup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FIFA World Cup is the most prestigious football tournament in the world. Held every four years, it showcases top national teams competing for glory.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82316" y="5880021"/>
            <a:ext cx="225706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Sachin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951786"/>
            <a:ext cx="7397948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Historical Overview (1930-2014)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086445" y="1970842"/>
            <a:ext cx="30480" cy="5306854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1319093" y="2451378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853797" y="2218730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42630" y="2301359"/>
            <a:ext cx="118110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13623" y="2191107"/>
            <a:ext cx="280249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First Tournament (1930)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13623" y="2667595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first World Cup was held in Uruguay and featured 13 teams.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319093" y="4293751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13" name="Shape 10"/>
          <p:cNvSpPr/>
          <p:nvPr/>
        </p:nvSpPr>
        <p:spPr>
          <a:xfrm>
            <a:off x="853797" y="4061103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19651" y="4143732"/>
            <a:ext cx="16394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13623" y="4033480"/>
            <a:ext cx="289762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Golden Era (1950s-1970s)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13623" y="4509968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period saw the rise of iconic players and memorable matches.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319093" y="6136124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18" name="Shape 15"/>
          <p:cNvSpPr/>
          <p:nvPr/>
        </p:nvSpPr>
        <p:spPr>
          <a:xfrm>
            <a:off x="853797" y="5903476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1022033" y="5986105"/>
            <a:ext cx="15918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13623" y="5875853"/>
            <a:ext cx="322671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Modern Era (1990s-Present)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13623" y="6352342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tournament expanded to 32 teams, becoming a global spectacle.</a:t>
            </a:r>
            <a:endParaRPr lang="en-US" sz="173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7594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Dataset: WorldCups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645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Overview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9715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dataset contains information about each World Cup tournament.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490942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Years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258967" y="539079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Hosts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1258967" y="587216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Winners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5372695" y="32645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Usage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5372695" y="389715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for analyzing historical World Cup data and trends.</a:t>
            </a: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5767626" y="490942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Identifying trends</a:t>
            </a:r>
            <a:endParaRPr lang="en-US" sz="1944" dirty="0"/>
          </a:p>
        </p:txBody>
      </p:sp>
      <p:sp>
        <p:nvSpPr>
          <p:cNvPr id="13" name="Text 11"/>
          <p:cNvSpPr/>
          <p:nvPr/>
        </p:nvSpPr>
        <p:spPr>
          <a:xfrm>
            <a:off x="5767626" y="539079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Comparing performances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9881354" y="32645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Visual Insights</a:t>
            </a:r>
            <a:endParaRPr lang="en-US" sz="2430" dirty="0"/>
          </a:p>
        </p:txBody>
      </p:sp>
      <p:sp>
        <p:nvSpPr>
          <p:cNvPr id="15" name="Text 13"/>
          <p:cNvSpPr/>
          <p:nvPr/>
        </p:nvSpPr>
        <p:spPr>
          <a:xfrm>
            <a:off x="9881354" y="389715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Aids in understanding which countries dominate the tournament.</a:t>
            </a:r>
            <a:endParaRPr lang="en-US" sz="1944" dirty="0"/>
          </a:p>
        </p:txBody>
      </p:sp>
      <p:sp>
        <p:nvSpPr>
          <p:cNvPr id="16" name="Text 14"/>
          <p:cNvSpPr/>
          <p:nvPr/>
        </p:nvSpPr>
        <p:spPr>
          <a:xfrm>
            <a:off x="10276284" y="5304473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Winning frequencies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10276284" y="5785842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 trends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87210"/>
            <a:ext cx="70601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Dataset: WorldCupMatches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61892" y="2999184"/>
            <a:ext cx="1323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Total Matches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 900 matches have been played across all tournaments.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36293" y="4452580"/>
            <a:ext cx="18371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Notable Matches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Memorable games have defined the tournament's history.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538912" y="5905976"/>
            <a:ext cx="1783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Goals Statistics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Analysis offers insights into scoring patterns over decades.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857" y="597098"/>
            <a:ext cx="5912406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Dataset: WorldCupPlayers</a:t>
            </a:r>
            <a:endParaRPr lang="en-US" sz="42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7" y="1601153"/>
            <a:ext cx="542806" cy="5428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8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Top Scorers</a:t>
            </a:r>
            <a:endParaRPr lang="en-US" sz="2137" dirty="0"/>
          </a:p>
        </p:txBody>
      </p:sp>
      <p:sp>
        <p:nvSpPr>
          <p:cNvPr id="8" name="Text 4"/>
          <p:cNvSpPr/>
          <p:nvPr/>
        </p:nvSpPr>
        <p:spPr>
          <a:xfrm>
            <a:off x="759857" y="2830592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Highlights the leading goal scorers in World Cup history.</a:t>
            </a:r>
            <a:endParaRPr lang="en-US" sz="17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57" y="3829407"/>
            <a:ext cx="542806" cy="542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98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Most Appearances</a:t>
            </a:r>
            <a:endParaRPr lang="en-US" sz="2137" dirty="0"/>
          </a:p>
        </p:txBody>
      </p:sp>
      <p:sp>
        <p:nvSpPr>
          <p:cNvPr id="11" name="Text 6"/>
          <p:cNvSpPr/>
          <p:nvPr/>
        </p:nvSpPr>
        <p:spPr>
          <a:xfrm>
            <a:off x="759857" y="5058847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Celebrates players with the highest match appearances.</a:t>
            </a:r>
            <a:endParaRPr lang="en-US" sz="17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57" y="6057662"/>
            <a:ext cx="542806" cy="5428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98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Legendary Players</a:t>
            </a:r>
            <a:endParaRPr lang="en-US" sz="2137" dirty="0"/>
          </a:p>
        </p:txBody>
      </p:sp>
      <p:sp>
        <p:nvSpPr>
          <p:cNvPr id="14" name="Text 8"/>
          <p:cNvSpPr/>
          <p:nvPr/>
        </p:nvSpPr>
        <p:spPr>
          <a:xfrm>
            <a:off x="759857" y="7287101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players who shaped the tournament's legacy.</a:t>
            </a:r>
            <a:endParaRPr lang="en-US" sz="17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28968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Key Insights and Trends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70914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61892" y="2801660"/>
            <a:ext cx="1323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27091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Dominating Teams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3243024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Certain countries consistently outperform others in World Cups.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55759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36293" y="4650105"/>
            <a:ext cx="18371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55759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Emerging Nations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509147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 teams are increasingly becoming competitive.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538912" y="6103501"/>
            <a:ext cx="17835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Historical Patterns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54486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Trends give insight into the evolution of style and tactics.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729496"/>
            <a:ext cx="694920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Visualizations and Analysis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Memorable Moments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Images capture the unforgettable scenes from past tournaments.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Statistical Breakdowns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500342" y="6709886"/>
            <a:ext cx="62660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 representation of key statistics and analytics.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417445"/>
            <a:ext cx="691122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 and Takeaways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3559254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FIFA World Cup is a rich tapestry of history and competition. Understanding the datasets can offer deeper insights into football's global impact.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022056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future tournaments, data will continue to enhance our experience and understanding.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332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Crimson Pro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Kedia</cp:lastModifiedBy>
  <cp:revision>2</cp:revision>
  <dcterms:created xsi:type="dcterms:W3CDTF">2024-08-02T10:32:06Z</dcterms:created>
  <dcterms:modified xsi:type="dcterms:W3CDTF">2024-08-02T10:53:05Z</dcterms:modified>
</cp:coreProperties>
</file>